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4" r:id="rId3"/>
    <p:sldId id="258" r:id="rId4"/>
    <p:sldId id="275" r:id="rId5"/>
    <p:sldId id="285" r:id="rId6"/>
    <p:sldId id="277" r:id="rId7"/>
    <p:sldId id="280" r:id="rId8"/>
    <p:sldId id="278" r:id="rId9"/>
    <p:sldId id="279" r:id="rId10"/>
    <p:sldId id="281" r:id="rId11"/>
    <p:sldId id="282" r:id="rId12"/>
    <p:sldId id="283" r:id="rId13"/>
    <p:sldId id="284" r:id="rId14"/>
    <p:sldId id="259" r:id="rId15"/>
    <p:sldId id="260" r:id="rId16"/>
    <p:sldId id="261" r:id="rId17"/>
    <p:sldId id="262" r:id="rId18"/>
    <p:sldId id="264" r:id="rId19"/>
    <p:sldId id="265" r:id="rId20"/>
    <p:sldId id="266" r:id="rId21"/>
    <p:sldId id="267" r:id="rId22"/>
    <p:sldId id="270" r:id="rId23"/>
    <p:sldId id="268" r:id="rId24"/>
    <p:sldId id="269" r:id="rId25"/>
    <p:sldId id="271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B9C46-CD83-44D5-93CE-388C687ACEEA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FFFB2-3892-455D-832D-F9CB445A2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FFB2-3892-455D-832D-F9CB445A20B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FFB2-3892-455D-832D-F9CB445A20B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191870-F450-4C10-B91B-42145C9E17D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594AA2-1024-414A-A9C6-5B79D857A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357694"/>
            <a:ext cx="3614734" cy="1413804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Педагог-психолог МБОУ «СОШ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Тосно с углубленным изучением отдельных предметов»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Животова Т.С.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305800" cy="2571768"/>
          </a:xfrm>
        </p:spPr>
        <p:txBody>
          <a:bodyPr/>
          <a:lstStyle/>
          <a:p>
            <a:r>
              <a:rPr lang="ru-RU" sz="8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Жестокое обращение с детьми</a:t>
            </a:r>
            <a:endParaRPr lang="ru-RU" sz="72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58578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Тосно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учится насилию</a:t>
            </a:r>
          </a:p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становится тревожным</a:t>
            </a:r>
          </a:p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не уверен,  что его в семье любят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Последствия семейного насилия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Материальные трудности</a:t>
            </a:r>
          </a:p>
          <a:p>
            <a:r>
              <a:rPr lang="ru-RU" dirty="0" smtClean="0"/>
              <a:t>Наличие в семье безработного</a:t>
            </a:r>
          </a:p>
          <a:p>
            <a:r>
              <a:rPr lang="ru-RU" dirty="0" smtClean="0"/>
              <a:t>Нерешенная жилищная проблема</a:t>
            </a:r>
          </a:p>
          <a:p>
            <a:r>
              <a:rPr lang="ru-RU" dirty="0" smtClean="0"/>
              <a:t>Алкоголизм, пьянство, наркомания</a:t>
            </a:r>
          </a:p>
          <a:p>
            <a:r>
              <a:rPr lang="ru-RU" dirty="0" smtClean="0"/>
              <a:t>В семье имеется ребенок-инвалид или ребенок с проблемами со здоровьем</a:t>
            </a:r>
          </a:p>
          <a:p>
            <a:r>
              <a:rPr lang="ru-RU" dirty="0" smtClean="0"/>
              <a:t>Трудный ребенок</a:t>
            </a:r>
          </a:p>
          <a:p>
            <a:r>
              <a:rPr lang="ru-RU" dirty="0" smtClean="0"/>
              <a:t>Семейные конфликты</a:t>
            </a:r>
          </a:p>
          <a:p>
            <a:r>
              <a:rPr lang="ru-RU" dirty="0" smtClean="0"/>
              <a:t>Самоутверждение за счет слабых</a:t>
            </a:r>
          </a:p>
          <a:p>
            <a:r>
              <a:rPr lang="ru-RU" dirty="0" smtClean="0"/>
              <a:t>Культ жестокости, пропагандируемый в обществе, упадок моральных ценностей, которое освещается по телевизору, Интернету  и СМИ.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Причины проявления жестокости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Запугивание и угрозы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внушение страха криком, жестом, мимикой; угрозы физического наказания полицией, спецшколой, Богом; проявления насилия над животными; угрозы бросить ребенка, отнять его или лишить денег и т.д.</a:t>
            </a:r>
          </a:p>
          <a:p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Изоляция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– полный  и постоянный контроль за тем, что делает ребенок, с кем дружит, разговаривает, запрет на общение с близкими людьми.</a:t>
            </a:r>
          </a:p>
          <a:p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Физическое насилие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избиение, пощечины, истязания, таскание за волосы, щипание и т.д.</a:t>
            </a:r>
          </a:p>
          <a:p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Эмоциональное насилие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словесные оскорбление и унижение чувства собственного достоинства ребенка, грубость и внушение мысли ребенку, что он – самый худший, постоянная критика в его адрес.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проявляется жестокое обращение?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Незамедлительно проинформировать школу, правоохранительные органы  если: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Имеются следы побоев, истязаний и другого физического воздействия.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Следы сексуального насилия.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Запущенное состояние детей.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нормальных условий существования ребенка (антисанитарное состояние жилья).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Систематическое пьянство родителей, драки в присутствии ребенка, лишение его сна, ребенка выгоняют из дома и др.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делать при наличии факта  жестокого обращения с детьми?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2714644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 о наказаниях</a:t>
            </a:r>
            <a:endParaRPr lang="ru-RU" sz="72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Шлепая ребенка, вы учите его бояться вас…</a:t>
            </a:r>
            <a:endParaRPr lang="ru-RU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9290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714620"/>
            <a:ext cx="5429288" cy="38576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1431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Проявляя при детях худшие черты своего характера, вы показываете им плохой пример.</a:t>
            </a:r>
            <a:endParaRPr lang="ru-RU" sz="44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Физическое насилие приводит к тому, что у ребенка появляется желание отомстить.</a:t>
            </a:r>
            <a:endParaRPr lang="ru-RU" sz="4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52884"/>
          </a:xfrm>
        </p:spPr>
        <p:txBody>
          <a:bodyPr>
            <a:normAutofit fontScale="70000" lnSpcReduction="20000"/>
          </a:bodyPr>
          <a:lstStyle/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Шлепки могут только утвердить,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 не изменить поведение ребенка.</a:t>
            </a:r>
          </a:p>
          <a:p>
            <a:pPr>
              <a:buNone/>
            </a:pPr>
            <a:endParaRPr lang="ru-RU" sz="3300" b="1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Частые наказания побуждают 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ребенка привлекать внимание  родителей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любыми способами.</a:t>
            </a:r>
          </a:p>
          <a:p>
            <a:pPr>
              <a:buNone/>
            </a:pPr>
            <a:endParaRPr lang="ru-RU" sz="3300" b="1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вы шлепаете ребенка «под горячую руку», это означает, что вы хуже владеете собой, нежели требуете того от ребенка.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357298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1941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Поведение детей, которых бьют, становится агрессивным и деструктивным.</a:t>
            </a:r>
            <a:endParaRPr lang="ru-RU" sz="48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143248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017" r="14017"/>
          <a:stretch>
            <a:fillRect/>
          </a:stretch>
        </p:blipFill>
        <p:spPr bwMode="auto">
          <a:xfrm>
            <a:off x="457200" y="457200"/>
            <a:ext cx="3686172" cy="382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4810" y="428604"/>
            <a:ext cx="4429156" cy="6095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Наказания вынуждают ребенка опасаться потерять родительскую любовь. Он чувствует себя отверженным и начинает ревновать к брату или сестре, а порой и к родителям</a:t>
            </a:r>
            <a:r>
              <a:rPr lang="ru-RU" sz="28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358246" cy="62769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СЕМЕЙНЫМ НАСИЛИЕМ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понимают систематические агрессивные и враждебные действия в отношении членов семьи, в результате чего объекту насилия могут быть причинены вред, травма, унижение или иногда смерть.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Насилие совершается и в подростковом возрасте.</a:t>
            </a:r>
            <a:endParaRPr lang="ru-RU" sz="4800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286016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заменить наказания?</a:t>
            </a:r>
            <a:endParaRPr lang="ru-RU" sz="8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Неторопливостью. 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517" y="1714488"/>
            <a:ext cx="6796966" cy="43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569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3783" y="1643050"/>
            <a:ext cx="5176434" cy="4452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Терпением.</a:t>
            </a:r>
            <a:endParaRPr lang="ru-RU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Объяснением.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1552575"/>
            <a:ext cx="4381500" cy="4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Отвлечением.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592935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151740_1284759862_2117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5567" y="1714488"/>
            <a:ext cx="6072865" cy="4381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Наградами.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 Человек большой или маленький, никогда не живет один. Его окружают множество людей, разных по возрасту, по характеру, по внешности, близких, родных и совершенно незнакомых, чужих и непонятных. Мало того оказывается, ребенок не может стать человеком, если с ним не будет взрослых людей. Только под воздействием совместно-раздельной деятельности со взрослыми могут раскрыться те потенциальные возможности, которые заложены в каждом ребенке.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(Ассоциация уполномоченных по правам ребенка в субъектах Российской Федерации)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насилие;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сексуальное насилие;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психическое (эмоциональное) насилие;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пренебрежение основными потребностями ребёнка;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экономическое насилие.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Выделяют несколько видов </a:t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жестокого обращения: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  такое отношение к ребенку, когда ему умышленно наносят телесные повреждения, побои, увечья или не предотвращают возможность их причинения.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насилие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над детьми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Это любой контакт или взаимодействие, в котором ребенок вовлечен в сексуальные действия, направленные на физическое удовлетворение. </a:t>
            </a:r>
          </a:p>
          <a:p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Сексуальное насилие над детьми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поведение, вызывающее у детей страх, психологическое давление в унизительных формах (</a:t>
            </a:r>
            <a:r>
              <a:rPr lang="ru-RU" sz="36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унижение, оскорбление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обвинения в адрес ребенка (</a:t>
            </a:r>
            <a:r>
              <a:rPr lang="ru-RU" sz="36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брань, крики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принижение его успехов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отвержение ребенка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совершение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присутствии ребенка </a:t>
            </a:r>
            <a:r>
              <a:rPr lang="ru-RU" sz="36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насилия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отношению к супругу или другим детям и т.п.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Психологическое (эмоциональное) насилие над детьми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распространено, присутствует практически во всех семьях.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Результатом данного вида насилия могут стать </a:t>
            </a:r>
            <a:r>
              <a:rPr lang="ru-RU" sz="3200" u="sng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обострение хронических заболеваний, посттравматический стресс, депрессия, постоянное чувство страха, попытки суицида.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 считают, что психологические последствия домашнего насилия гораздо серьёзнее, чем переживания по поводу агрессии со стороны, например, нападения на улице.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Психологическое насилие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Недостаточное обеспечение медицинской помощью, когда он болен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Недостаточное удовлетворение его потребности в еде, физической и психологической безопасности, любви и познании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Причинение умышленного вреда ребенку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должного обеспечения опёкой и контролем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Воздействие эмоционально травмирующих факторов, связанных с семейными конфликтами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Эксплуатация непосильным трудом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Алкоголизм родителей, употребление наркотиков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Пренебрежение основными потребностями и  нуждами  детей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Отказ в содержании детей, утаивание доходов, трата семейных денег, самостоятельное принятие большинства финансовых решений – это может проявляться, например, в том, что при покупке продуктов не учитываются потребности детей (алкоголь, сигареты и т.д.), и в результате дети могут не получать необходимое для них питание.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Экономическое насилие над детьми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565</TotalTime>
  <Words>825</Words>
  <Application>Microsoft Office PowerPoint</Application>
  <PresentationFormat>Экран (4:3)</PresentationFormat>
  <Paragraphs>84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   Жестокое обращение с детьми</vt:lpstr>
      <vt:lpstr>Под СЕМЕЙНЫМ НАСИЛИЕМ понимают систематические агрессивные и враждебные действия в отношении членов семьи, в результате чего объекту насилия могут быть причинены вред, травма, унижение или иногда смерть.  Насилие совершается и в подростковом возрасте.</vt:lpstr>
      <vt:lpstr>Выделяют несколько видов  жестокого обращения:</vt:lpstr>
      <vt:lpstr>Физическое насилие над детьми</vt:lpstr>
      <vt:lpstr>Сексуальное насилие над детьми</vt:lpstr>
      <vt:lpstr>Психологическое (эмоциональное) насилие над детьми</vt:lpstr>
      <vt:lpstr>Психологическое насилие</vt:lpstr>
      <vt:lpstr>Пренебрежение основными потребностями и  нуждами  детей</vt:lpstr>
      <vt:lpstr>Экономическое насилие над детьми</vt:lpstr>
      <vt:lpstr>Последствия семейного насилия</vt:lpstr>
      <vt:lpstr>Причины проявления жестокости</vt:lpstr>
      <vt:lpstr>Как проявляется жестокое обращение?</vt:lpstr>
      <vt:lpstr>Что делать при наличии факта  жестокого обращения с детьми?</vt:lpstr>
      <vt:lpstr>Родителям о наказаниях</vt:lpstr>
      <vt:lpstr>Шлепая ребенка, вы учите его бояться вас…</vt:lpstr>
      <vt:lpstr>Проявляя при детях худшие черты своего характера, вы показываете им плохой пример.</vt:lpstr>
      <vt:lpstr>Физическое насилие приводит к тому, что у ребенка появляется желание отомстить.</vt:lpstr>
      <vt:lpstr> Поведение детей, которых бьют, становится агрессивным и деструктивным.</vt:lpstr>
      <vt:lpstr>Слайд 19</vt:lpstr>
      <vt:lpstr>Чем заменить наказания?</vt:lpstr>
      <vt:lpstr>Неторопливостью. </vt:lpstr>
      <vt:lpstr>Терпением.</vt:lpstr>
      <vt:lpstr>Объяснением.</vt:lpstr>
      <vt:lpstr>Отвлечением.</vt:lpstr>
      <vt:lpstr>Наградами.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Жестокое обращение с детьми</dc:title>
  <dc:creator>Admin</dc:creator>
  <cp:lastModifiedBy>1</cp:lastModifiedBy>
  <cp:revision>66</cp:revision>
  <dcterms:created xsi:type="dcterms:W3CDTF">2011-11-16T15:32:47Z</dcterms:created>
  <dcterms:modified xsi:type="dcterms:W3CDTF">2020-03-27T05:45:10Z</dcterms:modified>
</cp:coreProperties>
</file>